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3" r:id="rId4"/>
    <p:sldId id="261" r:id="rId5"/>
    <p:sldId id="266" r:id="rId6"/>
    <p:sldId id="265" r:id="rId7"/>
    <p:sldId id="259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41AA3-A338-4824-BDBD-D024290E3FA4}" type="datetimeFigureOut">
              <a:rPr lang="en-AU" smtClean="0"/>
              <a:t>6/10/2015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C3943-172A-497D-8E7D-334AE4BDEE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7299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CADE4D-34F5-4ADE-9427-D6969320140E}" type="datetime1">
              <a:rPr lang="en-AU" smtClean="0"/>
              <a:t>6/10/2015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8997D2-9F75-431C-BDDA-C7BA37466196}" type="slidenum">
              <a:rPr lang="en-AU" smtClean="0"/>
              <a:t>‹#›</a:t>
            </a:fld>
            <a:endParaRPr lang="en-A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E551A-85F0-4348-A66E-48CC3ED461AE}" type="datetime1">
              <a:rPr lang="en-AU" smtClean="0"/>
              <a:t>6/10/2015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‹#›</a:t>
            </a:fld>
            <a:endParaRPr lang="en-A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37F68-A39A-41EC-B35D-9CFD6A136D54}" type="datetime1">
              <a:rPr lang="en-AU" smtClean="0"/>
              <a:t>6/10/2015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‹#›</a:t>
            </a:fld>
            <a:endParaRPr lang="en-A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6CC6-47B4-4EE1-8123-5C847D090655}" type="datetime1">
              <a:rPr lang="en-AU" smtClean="0"/>
              <a:t>6/10/2015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526F3-D486-4B7A-B020-3D668504D666}" type="datetime1">
              <a:rPr lang="en-AU" smtClean="0"/>
              <a:t>6/10/2015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5FBE3-25C2-43E5-B842-7CC33FBDE46A}" type="datetime1">
              <a:rPr lang="en-AU" smtClean="0"/>
              <a:t>6/10/2015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89C2-04BC-4FA2-B496-80B755D23551}" type="datetime1">
              <a:rPr lang="en-AU" smtClean="0"/>
              <a:t>6/10/2015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‹#›</a:t>
            </a:fld>
            <a:endParaRPr lang="en-A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47CA-6E5F-4B69-92B3-17CECF633F7E}" type="datetime1">
              <a:rPr lang="en-AU" smtClean="0"/>
              <a:t>6/10/2015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‹#›</a:t>
            </a:fld>
            <a:endParaRPr lang="en-A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17FB-3A78-4309-BCB8-2E902D8F5014}" type="datetime1">
              <a:rPr lang="en-AU" smtClean="0"/>
              <a:t>6/10/2015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D6BB-4AE5-4CDE-9085-681650394D90}" type="datetime1">
              <a:rPr lang="en-AU" smtClean="0"/>
              <a:t>6/10/2015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EF4B-871A-40A9-9F2B-6763B159DE1C}" type="datetime1">
              <a:rPr lang="en-AU" smtClean="0"/>
              <a:t>6/10/2015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A5D0D18-D643-4F26-B5CA-8849B40F38A7}" type="datetime1">
              <a:rPr lang="en-AU" smtClean="0"/>
              <a:t>6/10/2015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C8997D2-9F75-431C-BDDA-C7BA37466196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aithvictoria.org.au/news-a-articles/206-gecc-gippsland-interfaith-ethnic-palliative-care-forum" TargetMode="External"/><Relationship Id="rId2" Type="http://schemas.openxmlformats.org/officeDocument/2006/relationships/hyperlink" Target="http://www.abc.net.au/local/photos/2014/07/14/4045312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mci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5"/>
            <a:ext cx="7772400" cy="1656185"/>
          </a:xfrm>
        </p:spPr>
        <p:txBody>
          <a:bodyPr>
            <a:noAutofit/>
          </a:bodyPr>
          <a:lstStyle/>
          <a:p>
            <a:r>
              <a:rPr lang="en-AU" sz="4000" i="1" dirty="0"/>
              <a:t>Gippsland Australian Muslim Community </a:t>
            </a:r>
            <a:r>
              <a:rPr lang="en-AU" sz="4000" i="1" dirty="0" smtClean="0"/>
              <a:t>Incorporated (GAMCI)</a:t>
            </a:r>
            <a:r>
              <a:rPr lang="en-AU" sz="4000" dirty="0"/>
              <a:t/>
            </a:r>
            <a:br>
              <a:rPr lang="en-AU" sz="4000" dirty="0"/>
            </a:br>
            <a:endParaRPr lang="en-AU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6400800" cy="1849760"/>
          </a:xfrm>
        </p:spPr>
        <p:txBody>
          <a:bodyPr>
            <a:normAutofit fontScale="92500" lnSpcReduction="20000"/>
          </a:bodyPr>
          <a:lstStyle/>
          <a:p>
            <a:r>
              <a:rPr lang="en-ZA" dirty="0">
                <a:solidFill>
                  <a:schemeClr val="tx1"/>
                </a:solidFill>
              </a:rPr>
              <a:t>Summary of Years Events </a:t>
            </a:r>
            <a:endParaRPr lang="en-ZA" dirty="0" smtClean="0">
              <a:solidFill>
                <a:schemeClr val="tx1"/>
              </a:solidFill>
            </a:endParaRPr>
          </a:p>
          <a:p>
            <a:r>
              <a:rPr lang="en-ZA" dirty="0" smtClean="0">
                <a:solidFill>
                  <a:schemeClr val="tx1"/>
                </a:solidFill>
              </a:rPr>
              <a:t>1 </a:t>
            </a:r>
            <a:r>
              <a:rPr lang="en-ZA" dirty="0">
                <a:solidFill>
                  <a:schemeClr val="tx1"/>
                </a:solidFill>
              </a:rPr>
              <a:t>July </a:t>
            </a:r>
            <a:r>
              <a:rPr lang="en-ZA" dirty="0" smtClean="0">
                <a:solidFill>
                  <a:schemeClr val="tx1"/>
                </a:solidFill>
              </a:rPr>
              <a:t>2014 </a:t>
            </a:r>
            <a:r>
              <a:rPr lang="en-ZA" dirty="0">
                <a:solidFill>
                  <a:schemeClr val="tx1"/>
                </a:solidFill>
              </a:rPr>
              <a:t>– 30 June, </a:t>
            </a:r>
            <a:r>
              <a:rPr lang="en-ZA" dirty="0" smtClean="0">
                <a:solidFill>
                  <a:schemeClr val="tx1"/>
                </a:solidFill>
              </a:rPr>
              <a:t>2015</a:t>
            </a:r>
          </a:p>
          <a:p>
            <a:r>
              <a:rPr lang="en-ZA" dirty="0" smtClean="0">
                <a:solidFill>
                  <a:schemeClr val="tx1"/>
                </a:solidFill>
              </a:rPr>
              <a:t>Presented at Annual General Meeting </a:t>
            </a:r>
          </a:p>
          <a:p>
            <a:r>
              <a:rPr lang="en-ZA" dirty="0" smtClean="0">
                <a:solidFill>
                  <a:schemeClr val="tx1"/>
                </a:solidFill>
              </a:rPr>
              <a:t>6 October, 2015 </a:t>
            </a:r>
          </a:p>
          <a:p>
            <a:r>
              <a:rPr lang="en-ZA" dirty="0" smtClean="0"/>
              <a:t>Federation University </a:t>
            </a:r>
            <a:r>
              <a:rPr lang="en-ZA" dirty="0" smtClean="0">
                <a:solidFill>
                  <a:schemeClr val="tx1"/>
                </a:solidFill>
              </a:rPr>
              <a:t>MUGSU Lounge</a:t>
            </a:r>
            <a:endParaRPr lang="en-AU" dirty="0">
              <a:solidFill>
                <a:schemeClr val="tx1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762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916832"/>
            <a:ext cx="7745505" cy="4464497"/>
          </a:xfrm>
        </p:spPr>
        <p:txBody>
          <a:bodyPr>
            <a:normAutofit fontScale="85000" lnSpcReduction="20000"/>
          </a:bodyPr>
          <a:lstStyle/>
          <a:p>
            <a:r>
              <a:rPr lang="en-ZA" dirty="0" smtClean="0"/>
              <a:t>Ramadan (meetings) and Eid Festivities in association with MUIS.  </a:t>
            </a:r>
            <a:r>
              <a:rPr lang="en-ZA" dirty="0"/>
              <a:t>Publicity </a:t>
            </a:r>
            <a:r>
              <a:rPr lang="en-ZA" dirty="0" smtClean="0"/>
              <a:t>on ABC Radio </a:t>
            </a:r>
            <a:r>
              <a:rPr lang="en-ZA" dirty="0" smtClean="0">
                <a:hlinkClick r:id="rId2"/>
              </a:rPr>
              <a:t>http</a:t>
            </a:r>
            <a:r>
              <a:rPr lang="en-ZA" dirty="0">
                <a:hlinkClick r:id="rId2"/>
              </a:rPr>
              <a:t>://</a:t>
            </a:r>
            <a:r>
              <a:rPr lang="en-ZA" dirty="0" smtClean="0">
                <a:hlinkClick r:id="rId2"/>
              </a:rPr>
              <a:t>www.abc.net.au/local/photos/2014/07/14/4045312.htm</a:t>
            </a:r>
            <a:endParaRPr lang="en-ZA" dirty="0" smtClean="0"/>
          </a:p>
          <a:p>
            <a:r>
              <a:rPr lang="en-AU" dirty="0" smtClean="0"/>
              <a:t>Assisted with the hosting of the </a:t>
            </a:r>
            <a:r>
              <a:rPr lang="en-AU" dirty="0" err="1" smtClean="0"/>
              <a:t>Eid</a:t>
            </a:r>
            <a:r>
              <a:rPr lang="en-AU" dirty="0" smtClean="0"/>
              <a:t> Festival </a:t>
            </a:r>
            <a:r>
              <a:rPr lang="en-AU" dirty="0"/>
              <a:t>o</a:t>
            </a:r>
            <a:r>
              <a:rPr lang="en-AU" dirty="0" smtClean="0"/>
              <a:t>n Saturday </a:t>
            </a:r>
            <a:r>
              <a:rPr lang="en-AU" dirty="0"/>
              <a:t>August 7</a:t>
            </a:r>
            <a:r>
              <a:rPr lang="en-AU" baseline="30000" dirty="0"/>
              <a:t>th</a:t>
            </a:r>
            <a:r>
              <a:rPr lang="en-AU" dirty="0"/>
              <a:t>.  GAMCI </a:t>
            </a:r>
            <a:r>
              <a:rPr lang="en-AU" dirty="0" smtClean="0"/>
              <a:t>did the sausage sizzle, tea and coffee and received a donation from </a:t>
            </a:r>
            <a:r>
              <a:rPr lang="en-AU" dirty="0"/>
              <a:t>f</a:t>
            </a:r>
            <a:r>
              <a:rPr lang="en-AU" dirty="0" smtClean="0"/>
              <a:t>ood sales</a:t>
            </a:r>
          </a:p>
          <a:p>
            <a:r>
              <a:rPr lang="en-AU" dirty="0" smtClean="0"/>
              <a:t>VMC </a:t>
            </a:r>
            <a:r>
              <a:rPr lang="en-AU" dirty="0"/>
              <a:t>grant was approved for $1,500 plus </a:t>
            </a:r>
            <a:r>
              <a:rPr lang="en-AU" dirty="0" smtClean="0"/>
              <a:t>GST for </a:t>
            </a:r>
            <a:r>
              <a:rPr lang="en-AU" dirty="0" err="1" smtClean="0"/>
              <a:t>Eid</a:t>
            </a:r>
            <a:r>
              <a:rPr lang="en-AU" dirty="0" smtClean="0"/>
              <a:t> Ul </a:t>
            </a:r>
            <a:r>
              <a:rPr lang="en-AU" dirty="0" err="1" smtClean="0"/>
              <a:t>Adha</a:t>
            </a:r>
            <a:r>
              <a:rPr lang="en-AU" dirty="0" smtClean="0"/>
              <a:t>. </a:t>
            </a:r>
            <a:endParaRPr lang="en-ZA" b="1" dirty="0" smtClean="0"/>
          </a:p>
          <a:p>
            <a:r>
              <a:rPr lang="en-ZA" dirty="0" smtClean="0"/>
              <a:t>Presented a Palliative </a:t>
            </a:r>
            <a:r>
              <a:rPr lang="en-ZA" dirty="0"/>
              <a:t>Care for Muslim Patients </a:t>
            </a:r>
            <a:r>
              <a:rPr lang="en-ZA" dirty="0" smtClean="0"/>
              <a:t>by </a:t>
            </a:r>
            <a:r>
              <a:rPr lang="en-ZA" dirty="0"/>
              <a:t>Dr Iqbal </a:t>
            </a:r>
            <a:r>
              <a:rPr lang="en-ZA" dirty="0" smtClean="0"/>
              <a:t>Zafar Palliative </a:t>
            </a:r>
            <a:r>
              <a:rPr lang="en-ZA" dirty="0"/>
              <a:t>Care </a:t>
            </a:r>
            <a:r>
              <a:rPr lang="en-ZA" dirty="0" smtClean="0"/>
              <a:t>Forum, West </a:t>
            </a:r>
            <a:r>
              <a:rPr lang="en-ZA" dirty="0"/>
              <a:t>Gippsland Arts Centre 27</a:t>
            </a:r>
            <a:r>
              <a:rPr lang="en-ZA" baseline="30000" dirty="0"/>
              <a:t>th</a:t>
            </a:r>
            <a:r>
              <a:rPr lang="en-ZA" dirty="0"/>
              <a:t> </a:t>
            </a:r>
            <a:r>
              <a:rPr lang="en-ZA" dirty="0" smtClean="0"/>
              <a:t>August. </a:t>
            </a:r>
            <a:r>
              <a:rPr lang="en-AU" dirty="0">
                <a:hlinkClick r:id="rId3"/>
              </a:rPr>
              <a:t>http://faithvictoria.org.au/news-a-articles/206-gecc-gippsland-interfaith-ethnic-palliative-care-forum</a:t>
            </a:r>
            <a:endParaRPr lang="en-ZA" b="1" dirty="0" smtClean="0"/>
          </a:p>
          <a:p>
            <a:r>
              <a:rPr lang="en-AU" dirty="0" smtClean="0"/>
              <a:t>Applied for Prophet’s </a:t>
            </a:r>
            <a:r>
              <a:rPr lang="en-AU" dirty="0"/>
              <a:t>Birthday </a:t>
            </a:r>
            <a:r>
              <a:rPr lang="en-AU" dirty="0" smtClean="0"/>
              <a:t>Grant. </a:t>
            </a:r>
          </a:p>
          <a:p>
            <a:pPr fontAlgn="t"/>
            <a:r>
              <a:rPr lang="en-AU" dirty="0" smtClean="0"/>
              <a:t>Input into Latrobe </a:t>
            </a:r>
            <a:r>
              <a:rPr lang="en-AU" dirty="0"/>
              <a:t>City Cultural Diversity Advisory Committee Draft Cultural Diversity Action Plan 2014-2018 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56263" cy="936104"/>
          </a:xfrm>
        </p:spPr>
        <p:txBody>
          <a:bodyPr/>
          <a:lstStyle/>
          <a:p>
            <a:r>
              <a:rPr lang="en-AU" dirty="0" smtClean="0"/>
              <a:t>July - September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867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Palliative Care </a:t>
            </a:r>
            <a:r>
              <a:rPr lang="en-ZA" dirty="0" smtClean="0"/>
              <a:t>Forum</a:t>
            </a:r>
            <a:endParaRPr lang="en-AU" dirty="0"/>
          </a:p>
        </p:txBody>
      </p:sp>
      <p:pic>
        <p:nvPicPr>
          <p:cNvPr id="1026" name="Picture 2" descr="\\ad.monash.edu\home\User063\abh\Documents\GAMC\pallative care\20140826_2119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4824"/>
            <a:ext cx="7488832" cy="439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010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916832"/>
            <a:ext cx="7745505" cy="4680520"/>
          </a:xfrm>
        </p:spPr>
        <p:txBody>
          <a:bodyPr>
            <a:normAutofit fontScale="77500" lnSpcReduction="20000"/>
          </a:bodyPr>
          <a:lstStyle/>
          <a:p>
            <a:r>
              <a:rPr lang="en-AU" dirty="0"/>
              <a:t>The talking faith (People of the book dialogue) scheduled to take place in Drouin Library </a:t>
            </a:r>
            <a:r>
              <a:rPr lang="en-AU" dirty="0" smtClean="0"/>
              <a:t>in September cancelled </a:t>
            </a:r>
            <a:r>
              <a:rPr lang="en-AU" dirty="0"/>
              <a:t>by GECC. </a:t>
            </a:r>
          </a:p>
          <a:p>
            <a:r>
              <a:rPr lang="en-AU" dirty="0" smtClean="0"/>
              <a:t>VMC Grant used for catering for </a:t>
            </a:r>
            <a:r>
              <a:rPr lang="en-AU" dirty="0" err="1" smtClean="0"/>
              <a:t>Eid</a:t>
            </a:r>
            <a:r>
              <a:rPr lang="en-AU" dirty="0" smtClean="0"/>
              <a:t> Ul </a:t>
            </a:r>
            <a:r>
              <a:rPr lang="en-AU" dirty="0" err="1" smtClean="0"/>
              <a:t>Adha</a:t>
            </a:r>
            <a:r>
              <a:rPr lang="en-AU" dirty="0" smtClean="0"/>
              <a:t> event, and children's sweets.</a:t>
            </a:r>
          </a:p>
          <a:p>
            <a:r>
              <a:rPr lang="en-AU" dirty="0" err="1" smtClean="0"/>
              <a:t>Eid</a:t>
            </a:r>
            <a:r>
              <a:rPr lang="en-AU" dirty="0" smtClean="0"/>
              <a:t> Ul </a:t>
            </a:r>
            <a:r>
              <a:rPr lang="en-AU" dirty="0" err="1" smtClean="0"/>
              <a:t>Adha</a:t>
            </a:r>
            <a:r>
              <a:rPr lang="en-AU" dirty="0" smtClean="0"/>
              <a:t> event organised by GAMCI in October with guests, including VMC commissioner Mr Ting Chin.  </a:t>
            </a:r>
          </a:p>
          <a:p>
            <a:r>
              <a:rPr lang="en-AU" dirty="0" smtClean="0"/>
              <a:t>GAMCI asked </a:t>
            </a:r>
            <a:r>
              <a:rPr lang="en-AU" dirty="0"/>
              <a:t>to comment on police raids against suspected supporters of the extremist Islamic State</a:t>
            </a:r>
            <a:endParaRPr lang="en-AU" dirty="0" smtClean="0"/>
          </a:p>
          <a:p>
            <a:r>
              <a:rPr lang="en-AU" dirty="0"/>
              <a:t>http://www.latrobevalleyexpress.com.au/story/2597491/celebrating-love-and-peace/</a:t>
            </a:r>
            <a:endParaRPr lang="en-AU" dirty="0" smtClean="0"/>
          </a:p>
          <a:p>
            <a:r>
              <a:rPr lang="en-AU" dirty="0" smtClean="0"/>
              <a:t>GAMCI attends </a:t>
            </a:r>
            <a:r>
              <a:rPr lang="en-AU" dirty="0"/>
              <a:t>Victorian Council of Social Service (VCOSS)  </a:t>
            </a:r>
            <a:r>
              <a:rPr lang="en-AU" dirty="0" smtClean="0"/>
              <a:t>a </a:t>
            </a:r>
            <a:r>
              <a:rPr lang="en-AU" dirty="0"/>
              <a:t>consultation with community sector organisations </a:t>
            </a:r>
            <a:r>
              <a:rPr lang="en-AU" dirty="0" smtClean="0"/>
              <a:t>Traralgon</a:t>
            </a:r>
          </a:p>
          <a:p>
            <a:r>
              <a:rPr lang="en-AU" dirty="0" smtClean="0"/>
              <a:t> November GAMCI holds AGM. All committee positions filled with same</a:t>
            </a:r>
            <a:r>
              <a:rPr lang="en-AU" dirty="0"/>
              <a:t> </a:t>
            </a:r>
            <a:r>
              <a:rPr lang="en-AU" dirty="0" smtClean="0"/>
              <a:t>executive</a:t>
            </a:r>
          </a:p>
          <a:p>
            <a:r>
              <a:rPr lang="en-AU" dirty="0"/>
              <a:t>GAMCI’s </a:t>
            </a:r>
            <a:r>
              <a:rPr lang="en-AU" dirty="0" smtClean="0"/>
              <a:t>application from Latrobe City Funding did </a:t>
            </a:r>
            <a:r>
              <a:rPr lang="en-AU" dirty="0"/>
              <a:t>not receive </a:t>
            </a:r>
            <a:r>
              <a:rPr lang="en-AU" dirty="0" smtClean="0"/>
              <a:t>funding.  No religious organisations.</a:t>
            </a:r>
          </a:p>
          <a:p>
            <a:r>
              <a:rPr lang="en-AU" dirty="0"/>
              <a:t>GAMCI applies to VMC for Organisational Support Grant</a:t>
            </a: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September – December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841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ad.monash.edu\home\User063\abh\Pictures\eidm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08912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5981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Eid</a:t>
            </a:r>
            <a:r>
              <a:rPr lang="en-AU" dirty="0"/>
              <a:t> Ul </a:t>
            </a:r>
            <a:r>
              <a:rPr lang="en-AU" dirty="0" err="1"/>
              <a:t>Adha</a:t>
            </a:r>
            <a:r>
              <a:rPr lang="en-AU" dirty="0"/>
              <a:t> event</a:t>
            </a:r>
          </a:p>
        </p:txBody>
      </p:sp>
      <p:pic>
        <p:nvPicPr>
          <p:cNvPr id="4" name="Content Placeholder 3" descr="\\ad.monash.edu\home\User063\abh\Documents\GAMC\chintanwithchildre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2040294"/>
            <a:ext cx="7263768" cy="408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4830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988840"/>
            <a:ext cx="7745505" cy="4536503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GAMCI hold successful function </a:t>
            </a:r>
            <a:r>
              <a:rPr lang="en-AU" dirty="0"/>
              <a:t>to celebrate the prophet’s </a:t>
            </a:r>
            <a:r>
              <a:rPr lang="en-AU" dirty="0" smtClean="0"/>
              <a:t>(PBUH) birthday (without funding). Involving recitation </a:t>
            </a:r>
            <a:r>
              <a:rPr lang="en-AU" dirty="0"/>
              <a:t>of </a:t>
            </a:r>
            <a:r>
              <a:rPr lang="en-AU" dirty="0" err="1" smtClean="0"/>
              <a:t>Quraan</a:t>
            </a:r>
            <a:r>
              <a:rPr lang="en-AU" dirty="0" smtClean="0"/>
              <a:t>; talks on the Prophet </a:t>
            </a:r>
            <a:r>
              <a:rPr lang="en-AU" dirty="0"/>
              <a:t>of </a:t>
            </a:r>
            <a:r>
              <a:rPr lang="en-AU" dirty="0" smtClean="0"/>
              <a:t>peace; and </a:t>
            </a:r>
            <a:r>
              <a:rPr lang="en-AU" dirty="0" err="1" smtClean="0"/>
              <a:t>surahs</a:t>
            </a:r>
            <a:r>
              <a:rPr lang="en-AU" dirty="0" smtClean="0"/>
              <a:t> and performances by children.  </a:t>
            </a:r>
          </a:p>
          <a:p>
            <a:r>
              <a:rPr lang="en-AU" dirty="0" smtClean="0"/>
              <a:t>Approached by GECC for membership on committee.  </a:t>
            </a:r>
          </a:p>
          <a:p>
            <a:r>
              <a:rPr lang="en-AU" dirty="0" smtClean="0"/>
              <a:t>Discussions continue with Traralgon Cemetery for burial place for Muslims</a:t>
            </a:r>
          </a:p>
          <a:p>
            <a:r>
              <a:rPr lang="en-AU" dirty="0" smtClean="0"/>
              <a:t>GAMCI letter </a:t>
            </a:r>
            <a:r>
              <a:rPr lang="en-AU" dirty="0"/>
              <a:t>head </a:t>
            </a:r>
            <a:r>
              <a:rPr lang="en-AU" dirty="0" smtClean="0"/>
              <a:t>developed</a:t>
            </a:r>
          </a:p>
          <a:p>
            <a:r>
              <a:rPr lang="en-AU" dirty="0" smtClean="0"/>
              <a:t>GAMCI begins to ask other Muslim organisations to put link on their web site.</a:t>
            </a:r>
          </a:p>
          <a:p>
            <a:r>
              <a:rPr lang="en-AU" dirty="0" smtClean="0"/>
              <a:t>GAMCI asked for comment on Latrobe Councillor stance on Islam</a:t>
            </a:r>
          </a:p>
          <a:p>
            <a:r>
              <a:rPr lang="en-AU" dirty="0"/>
              <a:t>GECC Multicultural Day </a:t>
            </a:r>
            <a:r>
              <a:rPr lang="en-AU" dirty="0" smtClean="0"/>
              <a:t>planned for 15 March Cancelled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January – March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129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988840"/>
            <a:ext cx="7745505" cy="4536503"/>
          </a:xfrm>
        </p:spPr>
        <p:txBody>
          <a:bodyPr>
            <a:normAutofit fontScale="92500"/>
          </a:bodyPr>
          <a:lstStyle/>
          <a:p>
            <a:r>
              <a:rPr lang="en-AU" dirty="0"/>
              <a:t>GAMCI </a:t>
            </a:r>
            <a:r>
              <a:rPr lang="en-AU" dirty="0" smtClean="0"/>
              <a:t>support </a:t>
            </a:r>
            <a:r>
              <a:rPr lang="en-AU" dirty="0"/>
              <a:t>walk by </a:t>
            </a:r>
            <a:r>
              <a:rPr lang="en-AU" dirty="0" smtClean="0"/>
              <a:t>UMSLV </a:t>
            </a:r>
            <a:r>
              <a:rPr lang="en-AU" dirty="0"/>
              <a:t>Walk around the Lake Sunday 19 April </a:t>
            </a:r>
            <a:r>
              <a:rPr lang="en-AU" dirty="0" smtClean="0"/>
              <a:t>Donations </a:t>
            </a:r>
            <a:r>
              <a:rPr lang="en-AU" dirty="0"/>
              <a:t>to </a:t>
            </a:r>
            <a:r>
              <a:rPr lang="en-AU" i="1" dirty="0"/>
              <a:t>Starlight Foundation</a:t>
            </a:r>
            <a:r>
              <a:rPr lang="en-AU" dirty="0"/>
              <a:t>.  </a:t>
            </a:r>
            <a:endParaRPr lang="en-AU" dirty="0" smtClean="0"/>
          </a:p>
          <a:p>
            <a:r>
              <a:rPr lang="en-AU" dirty="0" err="1"/>
              <a:t>Azaan</a:t>
            </a:r>
            <a:r>
              <a:rPr lang="en-AU" dirty="0"/>
              <a:t> caller for West Gippsland Anzac Day Celebrations. </a:t>
            </a:r>
            <a:endParaRPr lang="en-AU" dirty="0" smtClean="0"/>
          </a:p>
          <a:p>
            <a:r>
              <a:rPr lang="en-AU" dirty="0"/>
              <a:t>Reclaim Australia </a:t>
            </a:r>
            <a:r>
              <a:rPr lang="en-AU" dirty="0" smtClean="0"/>
              <a:t>rallies held across Australia, and GAMCI asked for comment.</a:t>
            </a:r>
          </a:p>
          <a:p>
            <a:r>
              <a:rPr lang="en-AU" dirty="0" smtClean="0"/>
              <a:t>At least </a:t>
            </a:r>
            <a:r>
              <a:rPr lang="en-AU" dirty="0"/>
              <a:t>two “racial” incidents which have occurred in the Muslim </a:t>
            </a:r>
            <a:r>
              <a:rPr lang="en-AU" dirty="0" smtClean="0"/>
              <a:t>community in </a:t>
            </a:r>
            <a:r>
              <a:rPr lang="en-AU" dirty="0" err="1" smtClean="0"/>
              <a:t>Gipsland</a:t>
            </a:r>
            <a:r>
              <a:rPr lang="en-AU" dirty="0" smtClean="0"/>
              <a:t>.  GAMCI sends emails to community members.</a:t>
            </a:r>
          </a:p>
          <a:p>
            <a:pPr lvl="0"/>
            <a:r>
              <a:rPr lang="en-AU" dirty="0" smtClean="0"/>
              <a:t>GMS organises meeting </a:t>
            </a:r>
            <a:r>
              <a:rPr lang="en-AU" dirty="0"/>
              <a:t>with Latrobe </a:t>
            </a:r>
            <a:r>
              <a:rPr lang="en-AU" dirty="0" smtClean="0"/>
              <a:t>Mayor</a:t>
            </a:r>
            <a:r>
              <a:rPr lang="en-AU" dirty="0"/>
              <a:t>, and Victorian </a:t>
            </a:r>
            <a:r>
              <a:rPr lang="en-AU" dirty="0" smtClean="0"/>
              <a:t>Police. GAMCI in attendance. Email </a:t>
            </a:r>
            <a:r>
              <a:rPr lang="en-AU" dirty="0"/>
              <a:t>sent to Muslim </a:t>
            </a:r>
            <a:r>
              <a:rPr lang="en-AU" dirty="0" smtClean="0"/>
              <a:t>community.</a:t>
            </a:r>
          </a:p>
          <a:p>
            <a:pPr lvl="0"/>
            <a:r>
              <a:rPr lang="en-AU" dirty="0" smtClean="0"/>
              <a:t>Mats in Spiritual Centre cleaned by University.  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April – June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951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060849"/>
            <a:ext cx="7745505" cy="4065314"/>
          </a:xfrm>
        </p:spPr>
        <p:txBody>
          <a:bodyPr/>
          <a:lstStyle/>
          <a:p>
            <a:r>
              <a:rPr lang="en-AU" dirty="0" smtClean="0"/>
              <a:t>Federation University Staff including Alan Scarlett</a:t>
            </a:r>
          </a:p>
          <a:p>
            <a:r>
              <a:rPr lang="en-AU" dirty="0" smtClean="0"/>
              <a:t>MUGSU and MUGSU Staff, including Nigel Beck</a:t>
            </a:r>
          </a:p>
          <a:p>
            <a:r>
              <a:rPr lang="en-AU" dirty="0" smtClean="0"/>
              <a:t>MUIS President and Committee, including President </a:t>
            </a:r>
            <a:r>
              <a:rPr lang="en-AU" dirty="0" err="1" smtClean="0"/>
              <a:t>Md</a:t>
            </a:r>
            <a:r>
              <a:rPr lang="en-AU" dirty="0" smtClean="0"/>
              <a:t> </a:t>
            </a:r>
            <a:r>
              <a:rPr lang="en-AU" dirty="0" err="1" smtClean="0"/>
              <a:t>Shakif</a:t>
            </a:r>
            <a:r>
              <a:rPr lang="en-AU" dirty="0" smtClean="0"/>
              <a:t>-Ul-Azan and Ahmed Ramadan</a:t>
            </a:r>
          </a:p>
          <a:p>
            <a:r>
              <a:rPr lang="en-AU" dirty="0" smtClean="0"/>
              <a:t>UMSLV </a:t>
            </a:r>
            <a:r>
              <a:rPr lang="en-AU" dirty="0"/>
              <a:t>President and Committee</a:t>
            </a:r>
            <a:endParaRPr lang="en-AU" dirty="0" smtClean="0"/>
          </a:p>
          <a:p>
            <a:r>
              <a:rPr lang="en-AU" dirty="0" smtClean="0"/>
              <a:t>GECC Committee, and Interfaith Sub-committee including Murray </a:t>
            </a:r>
            <a:r>
              <a:rPr lang="en-AU" dirty="0" err="1" smtClean="0"/>
              <a:t>Lobely</a:t>
            </a:r>
            <a:r>
              <a:rPr lang="en-AU" dirty="0" smtClean="0"/>
              <a:t>, Graham </a:t>
            </a:r>
            <a:r>
              <a:rPr lang="en-AU" dirty="0" err="1" smtClean="0"/>
              <a:t>Dietrick</a:t>
            </a:r>
            <a:r>
              <a:rPr lang="en-AU" dirty="0" smtClean="0"/>
              <a:t> </a:t>
            </a:r>
          </a:p>
          <a:p>
            <a:r>
              <a:rPr lang="en-AU" dirty="0" smtClean="0"/>
              <a:t>Dr </a:t>
            </a:r>
            <a:r>
              <a:rPr lang="en-AU" dirty="0" err="1" smtClean="0"/>
              <a:t>Kamrul</a:t>
            </a:r>
            <a:r>
              <a:rPr lang="en-AU" dirty="0" smtClean="0"/>
              <a:t> Islam (web hosting)</a:t>
            </a:r>
          </a:p>
          <a:p>
            <a:r>
              <a:rPr lang="en-AU" dirty="0" smtClean="0">
                <a:hlinkClick r:id="rId2"/>
              </a:rPr>
              <a:t>www.gamci.org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GAMCI Thanks to: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7D2-9F75-431C-BDDA-C7BA37466196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951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385</TotalTime>
  <Words>489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Hardcover</vt:lpstr>
      <vt:lpstr>Gippsland Australian Muslim Community Incorporated (GAMCI) </vt:lpstr>
      <vt:lpstr>July - September</vt:lpstr>
      <vt:lpstr>Palliative Care Forum</vt:lpstr>
      <vt:lpstr>September – December</vt:lpstr>
      <vt:lpstr>PowerPoint Presentation</vt:lpstr>
      <vt:lpstr>Eid Ul Adha event</vt:lpstr>
      <vt:lpstr>January – March</vt:lpstr>
      <vt:lpstr>April – June</vt:lpstr>
      <vt:lpstr>GAMCI Thanks to:</vt:lpstr>
    </vt:vector>
  </TitlesOfParts>
  <Company>Monash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Gippsland Australian Muslim Community Incorporated (GAMCI)</dc:title>
  <dc:creator>Abdel Halabi</dc:creator>
  <cp:lastModifiedBy>Abdel Halabi</cp:lastModifiedBy>
  <cp:revision>34</cp:revision>
  <dcterms:created xsi:type="dcterms:W3CDTF">2014-11-11T01:19:56Z</dcterms:created>
  <dcterms:modified xsi:type="dcterms:W3CDTF">2015-10-05T22:19:04Z</dcterms:modified>
</cp:coreProperties>
</file>